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26" Type="http://schemas.openxmlformats.org/officeDocument/2006/relationships/font" Target="fonts/font13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font" Target="fonts/font12.fntdata" /><Relationship Id="rId33" Type="http://schemas.openxmlformats.org/officeDocument/2006/relationships/font" Target="fonts/font20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29" Type="http://schemas.openxmlformats.org/officeDocument/2006/relationships/font" Target="fonts/font1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32" Type="http://schemas.openxmlformats.org/officeDocument/2006/relationships/font" Target="fonts/font19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font" Target="fonts/font15.fntdata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31" Type="http://schemas.openxmlformats.org/officeDocument/2006/relationships/font" Target="fonts/font1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font" Target="fonts/font14.fntdata" /><Relationship Id="rId30" Type="http://schemas.openxmlformats.org/officeDocument/2006/relationships/font" Target="fonts/font17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https://github.com/Kishore9923/students-management-/tree/main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512277784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2105a3444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Kishore 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Descriptions of data to be entered into the system.
Descriptions of operations performed by each screen.
Descriptions of work-flows performed by the system.
Descriptions of system reports or other outputs.
Who can enter the data into the system.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System must be easy to use and interface must be simple. </a:t>
            </a:r>
          </a:p>
          <a:p>
            <a:r>
              <a:rPr lang="en-IN" dirty="0"/>
              <a:t>System must be secure and must use two-factors authentication to prevent unauthorizedaccess. </a:t>
            </a:r>
          </a:p>
          <a:p>
            <a:r>
              <a:rPr lang="en-IN" dirty="0"/>
              <a:t>System must be reliable. </a:t>
            </a:r>
          </a:p>
          <a:p>
            <a:r>
              <a:rPr lang="en-IN" dirty="0"/>
              <a:t>System must not fail.</a:t>
            </a:r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Microsoft .Net framework 3.5
Microsoft Visual Studio 2008
Microsoft ASP.Net 3.5
Microsoft C#.Net language
Microsoft SQL Server 2005
ADO.NET
 HTML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Processor: Intel P-IV System.
Processor Speed: 250 MHz to 833 MHz.
Ram: 512 Mb Ram.
Hard Disk: 40 Gb.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On-screen Show (16:9)</PresentationFormat>
  <Paragraphs>42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Your Project Name</vt:lpstr>
      <vt:lpstr>PowerPoint Presentation</vt:lpstr>
      <vt:lpstr>Student Information management</vt:lpstr>
      <vt:lpstr>Student Information Management</vt:lpstr>
      <vt:lpstr>Student Information management</vt:lpstr>
      <vt:lpstr>Student Information management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dhavaseelan254@gmail.com</cp:lastModifiedBy>
  <cp:revision>4</cp:revision>
  <dcterms:created xsi:type="dcterms:W3CDTF">2020-08-13T11:21:46Z</dcterms:created>
  <dcterms:modified xsi:type="dcterms:W3CDTF">2023-03-10T14:53:23Z</dcterms:modified>
</cp:coreProperties>
</file>